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buClr>
                <a:schemeClr val="accent1">
                  <a:lumMod val="75000"/>
                </a:schemeClr>
              </a:buClr>
              <a:defRPr/>
            </a:lvl1pPr>
            <a:lvl2pPr>
              <a:buClr>
                <a:schemeClr val="accent1">
                  <a:lumMod val="75000"/>
                </a:schemeClr>
              </a:buClr>
              <a:defRPr/>
            </a:lvl2pPr>
            <a:lvl3pPr>
              <a:buClr>
                <a:schemeClr val="accent1">
                  <a:lumMod val="75000"/>
                </a:schemeClr>
              </a:buClr>
              <a:defRPr/>
            </a:lvl3pPr>
            <a:lvl4pPr>
              <a:buClr>
                <a:schemeClr val="accent1">
                  <a:lumMod val="75000"/>
                </a:schemeClr>
              </a:buClr>
              <a:defRPr/>
            </a:lvl4pPr>
            <a:lvl5pPr>
              <a:buClr>
                <a:schemeClr val="accent1">
                  <a:lumMod val="75000"/>
                </a:schemeClr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KYTC Mission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4772" y="5891535"/>
            <a:ext cx="907228" cy="966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834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KYTC </a:t>
            </a:r>
            <a:r>
              <a:rPr lang="en-US" dirty="0" smtClean="0"/>
              <a:t>Mission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136648" y="1600200"/>
            <a:ext cx="8153400" cy="4495800"/>
          </a:xfrm>
        </p:spPr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sz="2800" dirty="0" smtClean="0">
                <a:solidFill>
                  <a:schemeClr val="tx1"/>
                </a:solidFill>
              </a:rPr>
              <a:t>To provide a </a:t>
            </a:r>
            <a:r>
              <a:rPr lang="en-US" sz="2800" dirty="0" smtClean="0">
                <a:solidFill>
                  <a:schemeClr val="bg1">
                    <a:alpha val="0"/>
                  </a:schemeClr>
                </a:solidFill>
              </a:rPr>
              <a:t>safe, efficient, environmentally sound and fiscally responsible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transportation system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bg1">
                    <a:alpha val="0"/>
                  </a:schemeClr>
                </a:solidFill>
              </a:rPr>
              <a:t>that delivers economic opportunity and enhances the quality of life in Kentucky.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203434" y="6387515"/>
            <a:ext cx="405156" cy="281555"/>
          </a:xfrm>
          <a:prstGeom prst="rect">
            <a:avLst/>
          </a:prstGeom>
        </p:spPr>
        <p:txBody>
          <a:bodyPr/>
          <a:lstStyle/>
          <a:p>
            <a:fld id="{1114828C-5D78-9B49-B11B-F71E2B02E95C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7" name="Content Placeholder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4772" y="5891535"/>
            <a:ext cx="907228" cy="966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58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KYTC </a:t>
            </a:r>
            <a:r>
              <a:rPr lang="en-US" dirty="0" smtClean="0"/>
              <a:t>Mission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136648" y="1600200"/>
            <a:ext cx="8153400" cy="44958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sz="2800" dirty="0" smtClean="0">
                <a:solidFill>
                  <a:schemeClr val="tx1"/>
                </a:solidFill>
              </a:rPr>
              <a:t>To provide a </a:t>
            </a:r>
            <a:r>
              <a:rPr lang="en-US" sz="2800" dirty="0">
                <a:solidFill>
                  <a:schemeClr val="bg1">
                    <a:alpha val="0"/>
                  </a:schemeClr>
                </a:solidFill>
              </a:rPr>
              <a:t>safe, efficient, environmentally sound and fiscally responsible </a:t>
            </a:r>
            <a:r>
              <a:rPr lang="en-US" sz="2800" dirty="0" smtClean="0">
                <a:solidFill>
                  <a:schemeClr val="tx1"/>
                </a:solidFill>
              </a:rPr>
              <a:t>transportation system</a:t>
            </a:r>
            <a:r>
              <a:rPr lang="en-US" sz="2800" dirty="0" smtClean="0"/>
              <a:t> </a:t>
            </a:r>
            <a:r>
              <a:rPr lang="en-US" sz="2800" dirty="0">
                <a:solidFill>
                  <a:srgbClr val="0070C0"/>
                </a:solidFill>
              </a:rPr>
              <a:t>that delivers economic opportunity and enhances the quality of life in Kentucky.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203434" y="6387515"/>
            <a:ext cx="405156" cy="281555"/>
          </a:xfrm>
          <a:prstGeom prst="rect">
            <a:avLst/>
          </a:prstGeom>
        </p:spPr>
        <p:txBody>
          <a:bodyPr/>
          <a:lstStyle/>
          <a:p>
            <a:fld id="{1114828C-5D78-9B49-B11B-F71E2B02E95C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7" name="Content Placeholder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4772" y="5891535"/>
            <a:ext cx="907228" cy="966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62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KYTC </a:t>
            </a:r>
            <a:r>
              <a:rPr lang="en-US" dirty="0" smtClean="0"/>
              <a:t>Mission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136648" y="1600200"/>
            <a:ext cx="8153400" cy="4495800"/>
          </a:xfrm>
        </p:spPr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	To provide a </a:t>
            </a:r>
            <a:r>
              <a:rPr lang="en-US" sz="2800" dirty="0" smtClean="0">
                <a:solidFill>
                  <a:srgbClr val="FF6600"/>
                </a:solidFill>
              </a:rPr>
              <a:t>safe, efficient, environmentally sound and fiscally responsible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transportation system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70C0"/>
                </a:solidFill>
              </a:rPr>
              <a:t>that delivers economic opportunity and enhances the quality of life in Kentucky.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203434" y="6387515"/>
            <a:ext cx="405156" cy="281555"/>
          </a:xfrm>
          <a:prstGeom prst="rect">
            <a:avLst/>
          </a:prstGeom>
        </p:spPr>
        <p:txBody>
          <a:bodyPr/>
          <a:lstStyle/>
          <a:p>
            <a:fld id="{1114828C-5D78-9B49-B11B-F71E2B02E95C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7" name="Content Placeholder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4772" y="5891535"/>
            <a:ext cx="907228" cy="966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10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008" y="0"/>
            <a:ext cx="10547865" cy="6767866"/>
          </a:xfrm>
          <a:prstGeom prst="rect">
            <a:avLst/>
          </a:prstGeom>
        </p:spPr>
      </p:pic>
      <p:pic>
        <p:nvPicPr>
          <p:cNvPr id="5" name="Content Placeholder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4772" y="5891535"/>
            <a:ext cx="907228" cy="966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8273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EB8F22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E0F30E28F43D84881B1E447717B93F8" ma:contentTypeVersion="7" ma:contentTypeDescription="Create a new document." ma:contentTypeScope="" ma:versionID="b748e49c15c57adbcf31b8296ec0e051">
  <xsd:schema xmlns:xsd="http://www.w3.org/2001/XMLSchema" xmlns:xs="http://www.w3.org/2001/XMLSchema" xmlns:p="http://schemas.microsoft.com/office/2006/metadata/properties" xmlns:ns2="b47a5aad-adfb-4dac-9d3f-47090e67d565" targetNamespace="http://schemas.microsoft.com/office/2006/metadata/properties" ma:root="true" ma:fieldsID="10e404f992e9072f4276d4f787b18ba3" ns2:_="">
    <xsd:import namespace="b47a5aad-adfb-4dac-9d3f-47090e67d565"/>
    <xsd:element name="properties">
      <xsd:complexType>
        <xsd:sequence>
          <xsd:element name="documentManagement">
            <xsd:complexType>
              <xsd:all>
                <xsd:element ref="ns2:Speakers" minOccurs="0"/>
                <xsd:element ref="ns2:Day" minOccurs="0"/>
                <xsd:element ref="ns2:Year" minOccurs="0"/>
                <xsd:element ref="ns2:Se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7a5aad-adfb-4dac-9d3f-47090e67d565" elementFormDefault="qualified">
    <xsd:import namespace="http://schemas.microsoft.com/office/2006/documentManagement/types"/>
    <xsd:import namespace="http://schemas.microsoft.com/office/infopath/2007/PartnerControls"/>
    <xsd:element name="Speakers" ma:index="4" nillable="true" ma:displayName="Speakers" ma:internalName="Speakers" ma:readOnly="false">
      <xsd:simpleType>
        <xsd:restriction base="dms:Note">
          <xsd:maxLength value="255"/>
        </xsd:restriction>
      </xsd:simpleType>
    </xsd:element>
    <xsd:element name="Day" ma:index="5" nillable="true" ma:displayName="Day" ma:internalName="Day" ma:readOnly="false">
      <xsd:simpleType>
        <xsd:restriction base="dms:Text">
          <xsd:maxLength value="255"/>
        </xsd:restriction>
      </xsd:simpleType>
    </xsd:element>
    <xsd:element name="Year" ma:index="6" nillable="true" ma:displayName="Year" ma:internalName="Year" ma:readOnly="false">
      <xsd:simpleType>
        <xsd:restriction base="dms:Text">
          <xsd:maxLength value="255"/>
        </xsd:restriction>
      </xsd:simpleType>
    </xsd:element>
    <xsd:element name="Section" ma:index="7" nillable="true" ma:displayName="Section" ma:internalName="Section" ma:readOnly="fals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peakers xmlns="b47a5aad-adfb-4dac-9d3f-47090e67d565">Jason Siwula</Speakers>
    <Year xmlns="b47a5aad-adfb-4dac-9d3f-47090e67d565">2016</Year>
    <Section xmlns="b47a5aad-adfb-4dac-9d3f-47090e67d565">General</Section>
    <Day xmlns="b47a5aad-adfb-4dac-9d3f-47090e67d565">Thursday</Day>
  </documentManagement>
</p:properties>
</file>

<file path=customXml/itemProps1.xml><?xml version="1.0" encoding="utf-8"?>
<ds:datastoreItem xmlns:ds="http://schemas.openxmlformats.org/officeDocument/2006/customXml" ds:itemID="{91C67810-CA74-4D39-8262-811A8210FE8A}"/>
</file>

<file path=customXml/itemProps2.xml><?xml version="1.0" encoding="utf-8"?>
<ds:datastoreItem xmlns:ds="http://schemas.openxmlformats.org/officeDocument/2006/customXml" ds:itemID="{EF4898A9-AF94-41D3-89A4-EE225883246A}"/>
</file>

<file path=customXml/itemProps3.xml><?xml version="1.0" encoding="utf-8"?>
<ds:datastoreItem xmlns:ds="http://schemas.openxmlformats.org/officeDocument/2006/customXml" ds:itemID="{2E97F63B-04A6-48E2-88BE-2848696C1E36}"/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3</TotalTime>
  <Words>12</Words>
  <Application>Microsoft Office PowerPoint</Application>
  <PresentationFormat>Widescreen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Corbel</vt:lpstr>
      <vt:lpstr>Parallax</vt:lpstr>
      <vt:lpstr>The KYTC Mission</vt:lpstr>
      <vt:lpstr>KYTC Mission</vt:lpstr>
      <vt:lpstr>KYTC Mission</vt:lpstr>
      <vt:lpstr>KYTC Mission</vt:lpstr>
      <vt:lpstr>PowerPoint Presentation</vt:lpstr>
    </vt:vector>
  </TitlesOfParts>
  <Company>Commonwealth of Kentucky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KYTC Mission</dc:title>
  <dc:creator>Siwula, Jason J (KYTC)</dc:creator>
  <cp:lastModifiedBy>Siwula, Jason J (KYTC)</cp:lastModifiedBy>
  <cp:revision>1</cp:revision>
  <dcterms:created xsi:type="dcterms:W3CDTF">2016-09-08T10:24:13Z</dcterms:created>
  <dcterms:modified xsi:type="dcterms:W3CDTF">2016-09-08T10:27:34Z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0x0101009E0F30E28F43D84881B1E447717B93F8</vt:lpwstr>
  </property>
</Properties>
</file>